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7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18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37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8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5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99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11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52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8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9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7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4638E-68A3-4265-AE30-44F036558692}" type="datetimeFigureOut">
              <a:rPr kumimoji="1" lang="ja-JP" altLang="en-US" smtClean="0"/>
              <a:t>2024/6/23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F6FB6-B918-4935-A19F-302E74D8E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2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7FE1CDF-6076-A441-E0C5-BC53D5B02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4" y="1150374"/>
            <a:ext cx="4280720" cy="570762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AC5CB5B-3C7E-759E-0A89-DEBAD1C2AF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14" y="294968"/>
            <a:ext cx="4059494" cy="5412658"/>
          </a:xfrm>
          <a:prstGeom prst="rect">
            <a:avLst/>
          </a:prstGeom>
        </p:spPr>
      </p:pic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70DB7FA-59E3-3239-89E8-EA9A2E220A0F}"/>
              </a:ext>
            </a:extLst>
          </p:cNvPr>
          <p:cNvCxnSpPr>
            <a:cxnSpLocks/>
          </p:cNvCxnSpPr>
          <p:nvPr/>
        </p:nvCxnSpPr>
        <p:spPr>
          <a:xfrm>
            <a:off x="3766862" y="1791568"/>
            <a:ext cx="3102199" cy="3373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楕円 8">
            <a:extLst>
              <a:ext uri="{FF2B5EF4-FFF2-40B4-BE49-F238E27FC236}">
                <a16:creationId xmlns:a16="http://schemas.microsoft.com/office/drawing/2014/main" id="{96A190C1-B8C6-EA26-BFA6-A6E7AA17E545}"/>
              </a:ext>
            </a:extLst>
          </p:cNvPr>
          <p:cNvSpPr/>
          <p:nvPr/>
        </p:nvSpPr>
        <p:spPr>
          <a:xfrm>
            <a:off x="3089279" y="1537897"/>
            <a:ext cx="404387" cy="35821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866A786F-4A54-9910-DA12-3614FE1A4B10}"/>
              </a:ext>
            </a:extLst>
          </p:cNvPr>
          <p:cNvSpPr/>
          <p:nvPr/>
        </p:nvSpPr>
        <p:spPr>
          <a:xfrm>
            <a:off x="6869782" y="1985261"/>
            <a:ext cx="404387" cy="35821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209016-A5E7-323A-8FBC-37464EFEC19C}"/>
              </a:ext>
            </a:extLst>
          </p:cNvPr>
          <p:cNvSpPr/>
          <p:nvPr/>
        </p:nvSpPr>
        <p:spPr>
          <a:xfrm rot="-120000">
            <a:off x="3799744" y="2060265"/>
            <a:ext cx="404387" cy="462075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D43FC59-46F0-C84B-57CE-86F938784EE8}"/>
              </a:ext>
            </a:extLst>
          </p:cNvPr>
          <p:cNvCxnSpPr>
            <a:cxnSpLocks/>
          </p:cNvCxnSpPr>
          <p:nvPr/>
        </p:nvCxnSpPr>
        <p:spPr>
          <a:xfrm>
            <a:off x="4079187" y="2910403"/>
            <a:ext cx="2306865" cy="3373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75D24AFC-8891-408B-4B3C-ACD739321B32}"/>
              </a:ext>
            </a:extLst>
          </p:cNvPr>
          <p:cNvSpPr/>
          <p:nvPr/>
        </p:nvSpPr>
        <p:spPr>
          <a:xfrm>
            <a:off x="6166418" y="5859127"/>
            <a:ext cx="2018937" cy="847372"/>
          </a:xfrm>
          <a:prstGeom prst="wedgeRoundRectCallout">
            <a:avLst>
              <a:gd name="adj1" fmla="val -37881"/>
              <a:gd name="adj2" fmla="val -13215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“ダイライト”側面壁紙は全体に黄ばみ濃く変色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7335E456-3560-3615-6B31-7A7C97E958C2}"/>
              </a:ext>
            </a:extLst>
          </p:cNvPr>
          <p:cNvSpPr/>
          <p:nvPr/>
        </p:nvSpPr>
        <p:spPr>
          <a:xfrm>
            <a:off x="7742902" y="3580501"/>
            <a:ext cx="1332889" cy="681784"/>
          </a:xfrm>
          <a:prstGeom prst="wedgeRoundRectCallout">
            <a:avLst>
              <a:gd name="adj1" fmla="val -37881"/>
              <a:gd name="adj2" fmla="val -13215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壁クロス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EFE468-97DF-BBC1-C291-F614A0346E90}"/>
              </a:ext>
            </a:extLst>
          </p:cNvPr>
          <p:cNvSpPr txBox="1"/>
          <p:nvPr/>
        </p:nvSpPr>
        <p:spPr>
          <a:xfrm>
            <a:off x="747203" y="673936"/>
            <a:ext cx="4223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間口枠部壁紙と壁クロスとの色比較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7AF95F0D-B8CF-634C-E886-3C1513567C56}"/>
              </a:ext>
            </a:extLst>
          </p:cNvPr>
          <p:cNvSpPr/>
          <p:nvPr/>
        </p:nvSpPr>
        <p:spPr>
          <a:xfrm>
            <a:off x="5617277" y="458331"/>
            <a:ext cx="1656892" cy="681784"/>
          </a:xfrm>
          <a:prstGeom prst="wedgeRoundRectCallout">
            <a:avLst>
              <a:gd name="adj1" fmla="val 39574"/>
              <a:gd name="adj2" fmla="val 1598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釘穴部変色と全体も黄ばみ</a:t>
            </a:r>
          </a:p>
        </p:txBody>
      </p:sp>
    </p:spTree>
    <p:extLst>
      <p:ext uri="{BB962C8B-B14F-4D97-AF65-F5344CB8AC3E}">
        <p14:creationId xmlns:p14="http://schemas.microsoft.com/office/powerpoint/2010/main" val="371738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富美子 森澤</dc:creator>
  <cp:lastModifiedBy>富美子 森澤</cp:lastModifiedBy>
  <cp:revision>3</cp:revision>
  <dcterms:created xsi:type="dcterms:W3CDTF">2024-06-23T08:27:14Z</dcterms:created>
  <dcterms:modified xsi:type="dcterms:W3CDTF">2024-06-23T08:38:59Z</dcterms:modified>
</cp:coreProperties>
</file>