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7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F82F-3CB5-4E9E-AEF4-34A03580F534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773-6DC1-48EA-AFBF-8676432A7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72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F82F-3CB5-4E9E-AEF4-34A03580F534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773-6DC1-48EA-AFBF-8676432A7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29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F82F-3CB5-4E9E-AEF4-34A03580F534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773-6DC1-48EA-AFBF-8676432A7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82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F82F-3CB5-4E9E-AEF4-34A03580F534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773-6DC1-48EA-AFBF-8676432A7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3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F82F-3CB5-4E9E-AEF4-34A03580F534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773-6DC1-48EA-AFBF-8676432A7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38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F82F-3CB5-4E9E-AEF4-34A03580F534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773-6DC1-48EA-AFBF-8676432A7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60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F82F-3CB5-4E9E-AEF4-34A03580F534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773-6DC1-48EA-AFBF-8676432A7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01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F82F-3CB5-4E9E-AEF4-34A03580F534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773-6DC1-48EA-AFBF-8676432A7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57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F82F-3CB5-4E9E-AEF4-34A03580F534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773-6DC1-48EA-AFBF-8676432A7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78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F82F-3CB5-4E9E-AEF4-34A03580F534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773-6DC1-48EA-AFBF-8676432A7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16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F82F-3CB5-4E9E-AEF4-34A03580F534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0773-6DC1-48EA-AFBF-8676432A7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75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BF82F-3CB5-4E9E-AEF4-34A03580F534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0773-6DC1-48EA-AFBF-8676432A7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58667DA-200E-620B-3985-61B67892912D}"/>
              </a:ext>
            </a:extLst>
          </p:cNvPr>
          <p:cNvGrpSpPr/>
          <p:nvPr/>
        </p:nvGrpSpPr>
        <p:grpSpPr>
          <a:xfrm>
            <a:off x="147484" y="128715"/>
            <a:ext cx="5043950" cy="6722890"/>
            <a:chOff x="147484" y="128715"/>
            <a:chExt cx="5043950" cy="672289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B9C9AEA-BC3C-627F-CC76-551C5A426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84" y="128715"/>
              <a:ext cx="5043950" cy="6722890"/>
            </a:xfrm>
            <a:prstGeom prst="rect">
              <a:avLst/>
            </a:prstGeom>
          </p:spPr>
        </p:pic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0EEDDFBE-99B5-CE96-F046-98308C77FD12}"/>
                </a:ext>
              </a:extLst>
            </p:cNvPr>
            <p:cNvSpPr/>
            <p:nvPr/>
          </p:nvSpPr>
          <p:spPr>
            <a:xfrm>
              <a:off x="1991032" y="884904"/>
              <a:ext cx="309716" cy="3392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3D68CAB4-9DF2-DE6B-C8CB-EAF3B6C4EBBB}"/>
                </a:ext>
              </a:extLst>
            </p:cNvPr>
            <p:cNvSpPr/>
            <p:nvPr/>
          </p:nvSpPr>
          <p:spPr>
            <a:xfrm>
              <a:off x="1656730" y="1641992"/>
              <a:ext cx="309716" cy="3392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E2022F69-68CC-97BE-4C52-3394CD4A5BFE}"/>
                </a:ext>
              </a:extLst>
            </p:cNvPr>
            <p:cNvSpPr/>
            <p:nvPr/>
          </p:nvSpPr>
          <p:spPr>
            <a:xfrm>
              <a:off x="1425671" y="2649801"/>
              <a:ext cx="309716" cy="3392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2798E1AB-6A32-1560-A40B-1CC68B2C91C9}"/>
                </a:ext>
              </a:extLst>
            </p:cNvPr>
            <p:cNvSpPr/>
            <p:nvPr/>
          </p:nvSpPr>
          <p:spPr>
            <a:xfrm>
              <a:off x="1430588" y="3038174"/>
              <a:ext cx="309716" cy="3392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2D8D3D8-1D19-9CB4-7458-4D905A3DB380}"/>
                </a:ext>
              </a:extLst>
            </p:cNvPr>
            <p:cNvSpPr/>
            <p:nvPr/>
          </p:nvSpPr>
          <p:spPr>
            <a:xfrm>
              <a:off x="1170031" y="3308559"/>
              <a:ext cx="309716" cy="3392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F7658367-1F15-4F83-0D72-C0855E61714B}"/>
                </a:ext>
              </a:extLst>
            </p:cNvPr>
            <p:cNvSpPr/>
            <p:nvPr/>
          </p:nvSpPr>
          <p:spPr>
            <a:xfrm>
              <a:off x="1578071" y="2374499"/>
              <a:ext cx="309716" cy="3392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26594F5-307B-EDD3-815B-64ECC769505B}"/>
              </a:ext>
            </a:extLst>
          </p:cNvPr>
          <p:cNvGrpSpPr/>
          <p:nvPr/>
        </p:nvGrpSpPr>
        <p:grpSpPr>
          <a:xfrm>
            <a:off x="4402507" y="6396"/>
            <a:ext cx="4451606" cy="3338704"/>
            <a:chOff x="4151787" y="6396"/>
            <a:chExt cx="4451606" cy="333870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F52E0A2-07F6-6046-2B8D-3566DD163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787" y="6396"/>
              <a:ext cx="4451606" cy="3338704"/>
            </a:xfrm>
            <a:prstGeom prst="rect">
              <a:avLst/>
            </a:prstGeom>
          </p:spPr>
        </p:pic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9AFDD439-B068-2664-9FA2-F87579EA9158}"/>
                </a:ext>
              </a:extLst>
            </p:cNvPr>
            <p:cNvSpPr/>
            <p:nvPr/>
          </p:nvSpPr>
          <p:spPr>
            <a:xfrm>
              <a:off x="4571994" y="1253619"/>
              <a:ext cx="309716" cy="3392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26F450D-7D32-DC33-31F1-068457757618}"/>
                </a:ext>
              </a:extLst>
            </p:cNvPr>
            <p:cNvSpPr/>
            <p:nvPr/>
          </p:nvSpPr>
          <p:spPr>
            <a:xfrm>
              <a:off x="7477424" y="1297869"/>
              <a:ext cx="309716" cy="3392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FC579B1-BB4E-D1BF-95AB-2B0C28DDA821}"/>
              </a:ext>
            </a:extLst>
          </p:cNvPr>
          <p:cNvGrpSpPr/>
          <p:nvPr/>
        </p:nvGrpSpPr>
        <p:grpSpPr>
          <a:xfrm>
            <a:off x="4402507" y="3429000"/>
            <a:ext cx="4452958" cy="3338704"/>
            <a:chOff x="4151787" y="3429000"/>
            <a:chExt cx="4452958" cy="3338704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E0B4099-CB81-16BC-2BE3-DE1F35BF6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787" y="3429000"/>
              <a:ext cx="4452958" cy="3338704"/>
            </a:xfrm>
            <a:prstGeom prst="rect">
              <a:avLst/>
            </a:prstGeom>
          </p:spPr>
        </p:pic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EAE76E1A-3C0D-3312-1E01-DC43495A5142}"/>
                </a:ext>
              </a:extLst>
            </p:cNvPr>
            <p:cNvSpPr/>
            <p:nvPr/>
          </p:nvSpPr>
          <p:spPr>
            <a:xfrm>
              <a:off x="7388937" y="4999706"/>
              <a:ext cx="309716" cy="3392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AC218884-A757-66D0-F49B-9D06D60D6AAB}"/>
                </a:ext>
              </a:extLst>
            </p:cNvPr>
            <p:cNvSpPr/>
            <p:nvPr/>
          </p:nvSpPr>
          <p:spPr>
            <a:xfrm>
              <a:off x="4768634" y="4842394"/>
              <a:ext cx="309716" cy="3392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2E10A8CE-7073-9C4B-56BC-5C2BCBAFE470}"/>
              </a:ext>
            </a:extLst>
          </p:cNvPr>
          <p:cNvCxnSpPr>
            <a:cxnSpLocks/>
          </p:cNvCxnSpPr>
          <p:nvPr/>
        </p:nvCxnSpPr>
        <p:spPr>
          <a:xfrm>
            <a:off x="2386653" y="1054510"/>
            <a:ext cx="2377057" cy="3687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21393F0A-EF52-29E1-E80E-3E1367F2876C}"/>
              </a:ext>
            </a:extLst>
          </p:cNvPr>
          <p:cNvCxnSpPr>
            <a:cxnSpLocks/>
          </p:cNvCxnSpPr>
          <p:nvPr/>
        </p:nvCxnSpPr>
        <p:spPr>
          <a:xfrm flipH="1">
            <a:off x="7794515" y="1718690"/>
            <a:ext cx="88487" cy="3123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吹き出し: 角を丸めた四角形 32">
            <a:extLst>
              <a:ext uri="{FF2B5EF4-FFF2-40B4-BE49-F238E27FC236}">
                <a16:creationId xmlns:a16="http://schemas.microsoft.com/office/drawing/2014/main" id="{E8D8C9BC-047E-94C5-02BD-56722598236F}"/>
              </a:ext>
            </a:extLst>
          </p:cNvPr>
          <p:cNvSpPr/>
          <p:nvPr/>
        </p:nvSpPr>
        <p:spPr>
          <a:xfrm>
            <a:off x="2300748" y="2649802"/>
            <a:ext cx="1949359" cy="1273270"/>
          </a:xfrm>
          <a:prstGeom prst="wedgeRoundRectCallout">
            <a:avLst>
              <a:gd name="adj1" fmla="val -59211"/>
              <a:gd name="adj2" fmla="val -8831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引戸間口の上枠壁紙にグレー色の点々が散在</a:t>
            </a:r>
          </a:p>
        </p:txBody>
      </p:sp>
      <p:sp>
        <p:nvSpPr>
          <p:cNvPr id="34" name="吹き出し: 角を丸めた四角形 33">
            <a:extLst>
              <a:ext uri="{FF2B5EF4-FFF2-40B4-BE49-F238E27FC236}">
                <a16:creationId xmlns:a16="http://schemas.microsoft.com/office/drawing/2014/main" id="{45126904-ECA7-086F-752D-A521DB9E3D2A}"/>
              </a:ext>
            </a:extLst>
          </p:cNvPr>
          <p:cNvSpPr/>
          <p:nvPr/>
        </p:nvSpPr>
        <p:spPr>
          <a:xfrm>
            <a:off x="5267634" y="128715"/>
            <a:ext cx="1949359" cy="847372"/>
          </a:xfrm>
          <a:prstGeom prst="wedgeRoundRectCallout">
            <a:avLst>
              <a:gd name="adj1" fmla="val -51645"/>
              <a:gd name="adj2" fmla="val 8894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壁紙のグレー色点の拡大写真</a:t>
            </a:r>
          </a:p>
        </p:txBody>
      </p:sp>
      <p:sp>
        <p:nvSpPr>
          <p:cNvPr id="35" name="吹き出し: 角を丸めた四角形 34">
            <a:extLst>
              <a:ext uri="{FF2B5EF4-FFF2-40B4-BE49-F238E27FC236}">
                <a16:creationId xmlns:a16="http://schemas.microsoft.com/office/drawing/2014/main" id="{931D07DC-E945-2C2F-7100-72AA037E7F17}"/>
              </a:ext>
            </a:extLst>
          </p:cNvPr>
          <p:cNvSpPr/>
          <p:nvPr/>
        </p:nvSpPr>
        <p:spPr>
          <a:xfrm>
            <a:off x="5243055" y="133632"/>
            <a:ext cx="1949359" cy="847372"/>
          </a:xfrm>
          <a:prstGeom prst="wedgeRoundRectCallout">
            <a:avLst>
              <a:gd name="adj1" fmla="val 76973"/>
              <a:gd name="adj2" fmla="val 9590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壁紙のグレー色点の拡大写真</a:t>
            </a:r>
          </a:p>
        </p:txBody>
      </p:sp>
      <p:sp>
        <p:nvSpPr>
          <p:cNvPr id="36" name="吹き出し: 角を丸めた四角形 35">
            <a:extLst>
              <a:ext uri="{FF2B5EF4-FFF2-40B4-BE49-F238E27FC236}">
                <a16:creationId xmlns:a16="http://schemas.microsoft.com/office/drawing/2014/main" id="{1ED09498-A50D-098E-A0F1-BB2A5530A82D}"/>
              </a:ext>
            </a:extLst>
          </p:cNvPr>
          <p:cNvSpPr/>
          <p:nvPr/>
        </p:nvSpPr>
        <p:spPr>
          <a:xfrm>
            <a:off x="5132430" y="3576167"/>
            <a:ext cx="1949359" cy="1182325"/>
          </a:xfrm>
          <a:prstGeom prst="wedgeRoundRectCallout">
            <a:avLst>
              <a:gd name="adj1" fmla="val 76973"/>
              <a:gd name="adj2" fmla="val 74852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グレー色点部分の壁紙を剥いだところ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釘穴からの染み</a:t>
            </a:r>
          </a:p>
        </p:txBody>
      </p:sp>
    </p:spTree>
    <p:extLst>
      <p:ext uri="{BB962C8B-B14F-4D97-AF65-F5344CB8AC3E}">
        <p14:creationId xmlns:p14="http://schemas.microsoft.com/office/powerpoint/2010/main" val="3953159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</TotalTime>
  <Words>39</Words>
  <Application>Microsoft Office PowerPoint</Application>
  <PresentationFormat>画面に合わせる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富美子 森澤</dc:creator>
  <cp:lastModifiedBy>富美子 森澤</cp:lastModifiedBy>
  <cp:revision>5</cp:revision>
  <dcterms:created xsi:type="dcterms:W3CDTF">2024-06-23T03:23:22Z</dcterms:created>
  <dcterms:modified xsi:type="dcterms:W3CDTF">2024-06-23T04:02:21Z</dcterms:modified>
</cp:coreProperties>
</file>