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7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52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6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8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38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79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46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26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2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24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9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2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18DC-C002-4E47-99EB-87DB6AAAEEA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C713-51CF-408F-9026-887F60E1F9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3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B9D6E17-B2EB-479A-B40E-6007F2D1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96" y="752166"/>
            <a:ext cx="3994452" cy="53241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06507C-A1DB-304B-B3DA-7C0B36095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96" y="344934"/>
            <a:ext cx="3857690" cy="289326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EF6D2F-9803-544D-EF23-0AA0F730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8" y="634183"/>
            <a:ext cx="2804383" cy="4984952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9D30AEF-0E19-8679-6C87-A4CEFD35B927}"/>
              </a:ext>
            </a:extLst>
          </p:cNvPr>
          <p:cNvCxnSpPr>
            <a:cxnSpLocks/>
          </p:cNvCxnSpPr>
          <p:nvPr/>
        </p:nvCxnSpPr>
        <p:spPr>
          <a:xfrm flipV="1">
            <a:off x="4734422" y="2227006"/>
            <a:ext cx="2212068" cy="3392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56B6FB9C-9242-8BC8-3A86-32B269D6B632}"/>
              </a:ext>
            </a:extLst>
          </p:cNvPr>
          <p:cNvSpPr/>
          <p:nvPr/>
        </p:nvSpPr>
        <p:spPr>
          <a:xfrm>
            <a:off x="1289877" y="2368719"/>
            <a:ext cx="404387" cy="358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4A1327E-27D6-970A-497C-793EF6331578}"/>
              </a:ext>
            </a:extLst>
          </p:cNvPr>
          <p:cNvSpPr/>
          <p:nvPr/>
        </p:nvSpPr>
        <p:spPr>
          <a:xfrm>
            <a:off x="1442277" y="3700988"/>
            <a:ext cx="404387" cy="7604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D6FC2B3-4020-A257-F756-E3ADCE6210E4}"/>
              </a:ext>
            </a:extLst>
          </p:cNvPr>
          <p:cNvSpPr/>
          <p:nvPr/>
        </p:nvSpPr>
        <p:spPr>
          <a:xfrm>
            <a:off x="1402949" y="4738293"/>
            <a:ext cx="404387" cy="358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7E3B7FF-AFE1-4DC0-A0AF-324261595487}"/>
              </a:ext>
            </a:extLst>
          </p:cNvPr>
          <p:cNvCxnSpPr>
            <a:cxnSpLocks/>
          </p:cNvCxnSpPr>
          <p:nvPr/>
        </p:nvCxnSpPr>
        <p:spPr>
          <a:xfrm>
            <a:off x="2086975" y="2119707"/>
            <a:ext cx="1903798" cy="249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09ABC817-98B3-7D6B-A4D5-004B13771407}"/>
              </a:ext>
            </a:extLst>
          </p:cNvPr>
          <p:cNvSpPr/>
          <p:nvPr/>
        </p:nvSpPr>
        <p:spPr>
          <a:xfrm>
            <a:off x="292597" y="293291"/>
            <a:ext cx="1903798" cy="681784"/>
          </a:xfrm>
          <a:prstGeom prst="wedgeRoundRectCallout">
            <a:avLst>
              <a:gd name="adj1" fmla="val 43506"/>
              <a:gd name="adj2" fmla="val 11878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“ダイライト”部</a:t>
            </a: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1C1ED600-F0C7-28BF-BF94-18ACD7800722}"/>
              </a:ext>
            </a:extLst>
          </p:cNvPr>
          <p:cNvSpPr/>
          <p:nvPr/>
        </p:nvSpPr>
        <p:spPr>
          <a:xfrm>
            <a:off x="3267284" y="269892"/>
            <a:ext cx="1903798" cy="1086960"/>
          </a:xfrm>
          <a:prstGeom prst="wedgeRoundRectCallout">
            <a:avLst>
              <a:gd name="adj1" fmla="val 17941"/>
              <a:gd name="adj2" fmla="val 7630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“ダイライト”部を除去した裏側柱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801AEB34-A3A6-B608-9632-BC71803290A0}"/>
              </a:ext>
            </a:extLst>
          </p:cNvPr>
          <p:cNvSpPr/>
          <p:nvPr/>
        </p:nvSpPr>
        <p:spPr>
          <a:xfrm>
            <a:off x="6124719" y="5424050"/>
            <a:ext cx="1903798" cy="681784"/>
          </a:xfrm>
          <a:prstGeom prst="wedgeRoundRectCallout">
            <a:avLst>
              <a:gd name="adj1" fmla="val -116853"/>
              <a:gd name="adj2" fmla="val 1278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“ダイライト”部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59F487CA-18CA-F12A-70C2-AF87F1A1B699}"/>
              </a:ext>
            </a:extLst>
          </p:cNvPr>
          <p:cNvSpPr/>
          <p:nvPr/>
        </p:nvSpPr>
        <p:spPr>
          <a:xfrm>
            <a:off x="7156743" y="2897310"/>
            <a:ext cx="1903798" cy="681784"/>
          </a:xfrm>
          <a:prstGeom prst="wedgeRoundRectCallout">
            <a:avLst>
              <a:gd name="adj1" fmla="val -31638"/>
              <a:gd name="adj2" fmla="val -17541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除去した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“ダイライト”断面</a:t>
            </a:r>
          </a:p>
        </p:txBody>
      </p:sp>
    </p:spTree>
    <p:extLst>
      <p:ext uri="{BB962C8B-B14F-4D97-AF65-F5344CB8AC3E}">
        <p14:creationId xmlns:p14="http://schemas.microsoft.com/office/powerpoint/2010/main" val="161363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22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富美子 森澤</dc:creator>
  <cp:lastModifiedBy>富美子 森澤</cp:lastModifiedBy>
  <cp:revision>1</cp:revision>
  <dcterms:created xsi:type="dcterms:W3CDTF">2024-06-23T08:41:52Z</dcterms:created>
  <dcterms:modified xsi:type="dcterms:W3CDTF">2024-06-23T08:53:03Z</dcterms:modified>
</cp:coreProperties>
</file>